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9021" r:id="rId5"/>
    <p:sldId id="9001" r:id="rId6"/>
    <p:sldId id="9336" r:id="rId7"/>
    <p:sldId id="9024" r:id="rId8"/>
    <p:sldId id="9025" r:id="rId9"/>
    <p:sldId id="9026"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Simplified Template" id="{FCC5E1C2-09C9-42F8-B877-30A54C24CE4F}">
          <p14:sldIdLst>
            <p14:sldId id="9021"/>
            <p14:sldId id="9001"/>
            <p14:sldId id="9336"/>
            <p14:sldId id="9024"/>
            <p14:sldId id="9025"/>
            <p14:sldId id="902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9595"/>
    <a:srgbClr val="2853DC"/>
    <a:srgbClr val="FFFFFF"/>
    <a:srgbClr val="ACBACF"/>
    <a:srgbClr val="F2F3F5"/>
    <a:srgbClr val="4C5B6E"/>
    <a:srgbClr val="496471"/>
    <a:srgbClr val="F2F5F8"/>
    <a:srgbClr val="F0F2F6"/>
    <a:srgbClr val="FAFBF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140" autoAdjust="0"/>
  </p:normalViewPr>
  <p:slideViewPr>
    <p:cSldViewPr snapToGrid="0">
      <p:cViewPr varScale="1">
        <p:scale>
          <a:sx n="122" d="100"/>
          <a:sy n="122" d="100"/>
        </p:scale>
        <p:origin x="96" y="21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guel Griot" userId="cb6d4b14-4404-4fa7-9c50-1df10414451b" providerId="ADAL" clId="{A7DF7F0F-7C72-4083-BFD0-589BE41DD122}"/>
    <pc:docChg chg="undo custSel addSld delSld modSld modSection">
      <pc:chgData name="Miguel Griot" userId="cb6d4b14-4404-4fa7-9c50-1df10414451b" providerId="ADAL" clId="{A7DF7F0F-7C72-4083-BFD0-589BE41DD122}" dt="2022-05-06T12:15:28.294" v="856" actId="47"/>
      <pc:docMkLst>
        <pc:docMk/>
      </pc:docMkLst>
      <pc:sldChg chg="del">
        <pc:chgData name="Miguel Griot" userId="cb6d4b14-4404-4fa7-9c50-1df10414451b" providerId="ADAL" clId="{A7DF7F0F-7C72-4083-BFD0-589BE41DD122}" dt="2022-05-04T20:50:00.824" v="64" actId="47"/>
        <pc:sldMkLst>
          <pc:docMk/>
          <pc:sldMk cId="3810703501" sldId="573"/>
        </pc:sldMkLst>
      </pc:sldChg>
      <pc:sldChg chg="del">
        <pc:chgData name="Miguel Griot" userId="cb6d4b14-4404-4fa7-9c50-1df10414451b" providerId="ADAL" clId="{A7DF7F0F-7C72-4083-BFD0-589BE41DD122}" dt="2022-05-04T20:50:00.824" v="64" actId="47"/>
        <pc:sldMkLst>
          <pc:docMk/>
          <pc:sldMk cId="2037982300" sldId="8995"/>
        </pc:sldMkLst>
      </pc:sldChg>
      <pc:sldChg chg="del">
        <pc:chgData name="Miguel Griot" userId="cb6d4b14-4404-4fa7-9c50-1df10414451b" providerId="ADAL" clId="{A7DF7F0F-7C72-4083-BFD0-589BE41DD122}" dt="2022-05-04T20:50:00.824" v="64" actId="47"/>
        <pc:sldMkLst>
          <pc:docMk/>
          <pc:sldMk cId="1393348857" sldId="8997"/>
        </pc:sldMkLst>
      </pc:sldChg>
      <pc:sldChg chg="del">
        <pc:chgData name="Miguel Griot" userId="cb6d4b14-4404-4fa7-9c50-1df10414451b" providerId="ADAL" clId="{A7DF7F0F-7C72-4083-BFD0-589BE41DD122}" dt="2022-05-04T20:50:00.824" v="64" actId="47"/>
        <pc:sldMkLst>
          <pc:docMk/>
          <pc:sldMk cId="2475347881" sldId="8998"/>
        </pc:sldMkLst>
      </pc:sldChg>
      <pc:sldChg chg="del">
        <pc:chgData name="Miguel Griot" userId="cb6d4b14-4404-4fa7-9c50-1df10414451b" providerId="ADAL" clId="{A7DF7F0F-7C72-4083-BFD0-589BE41DD122}" dt="2022-05-04T20:50:00.824" v="64" actId="47"/>
        <pc:sldMkLst>
          <pc:docMk/>
          <pc:sldMk cId="3769798975" sldId="8999"/>
        </pc:sldMkLst>
      </pc:sldChg>
      <pc:sldChg chg="delSp modSp add del mod">
        <pc:chgData name="Miguel Griot" userId="cb6d4b14-4404-4fa7-9c50-1df10414451b" providerId="ADAL" clId="{A7DF7F0F-7C72-4083-BFD0-589BE41DD122}" dt="2022-05-04T20:59:11.932" v="202" actId="1076"/>
        <pc:sldMkLst>
          <pc:docMk/>
          <pc:sldMk cId="2214428970" sldId="9001"/>
        </pc:sldMkLst>
        <pc:picChg chg="mod">
          <ac:chgData name="Miguel Griot" userId="cb6d4b14-4404-4fa7-9c50-1df10414451b" providerId="ADAL" clId="{A7DF7F0F-7C72-4083-BFD0-589BE41DD122}" dt="2022-05-04T20:59:11.932" v="202" actId="1076"/>
          <ac:picMkLst>
            <pc:docMk/>
            <pc:sldMk cId="2214428970" sldId="9001"/>
            <ac:picMk id="7" creationId="{BDC2E532-DB9F-4E8A-9BCA-CBD3B9B36D06}"/>
          </ac:picMkLst>
        </pc:picChg>
        <pc:picChg chg="del mod">
          <ac:chgData name="Miguel Griot" userId="cb6d4b14-4404-4fa7-9c50-1df10414451b" providerId="ADAL" clId="{A7DF7F0F-7C72-4083-BFD0-589BE41DD122}" dt="2022-05-04T20:59:08.988" v="201" actId="478"/>
          <ac:picMkLst>
            <pc:docMk/>
            <pc:sldMk cId="2214428970" sldId="9001"/>
            <ac:picMk id="14" creationId="{13535E10-CB1B-4343-A269-635B293F11E6}"/>
          </ac:picMkLst>
        </pc:picChg>
        <pc:picChg chg="del">
          <ac:chgData name="Miguel Griot" userId="cb6d4b14-4404-4fa7-9c50-1df10414451b" providerId="ADAL" clId="{A7DF7F0F-7C72-4083-BFD0-589BE41DD122}" dt="2022-05-04T20:59:00.588" v="199" actId="478"/>
          <ac:picMkLst>
            <pc:docMk/>
            <pc:sldMk cId="2214428970" sldId="9001"/>
            <ac:picMk id="16" creationId="{B9DD14A2-32FA-4ABF-AF29-A9A25816C405}"/>
          </ac:picMkLst>
        </pc:picChg>
      </pc:sldChg>
      <pc:sldChg chg="del">
        <pc:chgData name="Miguel Griot" userId="cb6d4b14-4404-4fa7-9c50-1df10414451b" providerId="ADAL" clId="{A7DF7F0F-7C72-4083-BFD0-589BE41DD122}" dt="2022-05-04T20:50:00.824" v="64" actId="47"/>
        <pc:sldMkLst>
          <pc:docMk/>
          <pc:sldMk cId="3297719129" sldId="9002"/>
        </pc:sldMkLst>
      </pc:sldChg>
      <pc:sldChg chg="del">
        <pc:chgData name="Miguel Griot" userId="cb6d4b14-4404-4fa7-9c50-1df10414451b" providerId="ADAL" clId="{A7DF7F0F-7C72-4083-BFD0-589BE41DD122}" dt="2022-05-04T20:50:00.824" v="64" actId="47"/>
        <pc:sldMkLst>
          <pc:docMk/>
          <pc:sldMk cId="3887577332" sldId="9003"/>
        </pc:sldMkLst>
      </pc:sldChg>
      <pc:sldChg chg="del">
        <pc:chgData name="Miguel Griot" userId="cb6d4b14-4404-4fa7-9c50-1df10414451b" providerId="ADAL" clId="{A7DF7F0F-7C72-4083-BFD0-589BE41DD122}" dt="2022-05-04T20:50:00.824" v="64" actId="47"/>
        <pc:sldMkLst>
          <pc:docMk/>
          <pc:sldMk cId="4062754964" sldId="9004"/>
        </pc:sldMkLst>
      </pc:sldChg>
      <pc:sldChg chg="del">
        <pc:chgData name="Miguel Griot" userId="cb6d4b14-4404-4fa7-9c50-1df10414451b" providerId="ADAL" clId="{A7DF7F0F-7C72-4083-BFD0-589BE41DD122}" dt="2022-05-04T20:50:00.824" v="64" actId="47"/>
        <pc:sldMkLst>
          <pc:docMk/>
          <pc:sldMk cId="959796210" sldId="9005"/>
        </pc:sldMkLst>
      </pc:sldChg>
      <pc:sldChg chg="del">
        <pc:chgData name="Miguel Griot" userId="cb6d4b14-4404-4fa7-9c50-1df10414451b" providerId="ADAL" clId="{A7DF7F0F-7C72-4083-BFD0-589BE41DD122}" dt="2022-05-04T20:50:00.824" v="64" actId="47"/>
        <pc:sldMkLst>
          <pc:docMk/>
          <pc:sldMk cId="1476370031" sldId="9007"/>
        </pc:sldMkLst>
      </pc:sldChg>
      <pc:sldChg chg="del">
        <pc:chgData name="Miguel Griot" userId="cb6d4b14-4404-4fa7-9c50-1df10414451b" providerId="ADAL" clId="{A7DF7F0F-7C72-4083-BFD0-589BE41DD122}" dt="2022-05-04T20:50:00.824" v="64" actId="47"/>
        <pc:sldMkLst>
          <pc:docMk/>
          <pc:sldMk cId="563342985" sldId="9009"/>
        </pc:sldMkLst>
      </pc:sldChg>
      <pc:sldChg chg="del">
        <pc:chgData name="Miguel Griot" userId="cb6d4b14-4404-4fa7-9c50-1df10414451b" providerId="ADAL" clId="{A7DF7F0F-7C72-4083-BFD0-589BE41DD122}" dt="2022-05-04T20:50:00.824" v="64" actId="47"/>
        <pc:sldMkLst>
          <pc:docMk/>
          <pc:sldMk cId="16582374" sldId="9010"/>
        </pc:sldMkLst>
      </pc:sldChg>
      <pc:sldChg chg="del">
        <pc:chgData name="Miguel Griot" userId="cb6d4b14-4404-4fa7-9c50-1df10414451b" providerId="ADAL" clId="{A7DF7F0F-7C72-4083-BFD0-589BE41DD122}" dt="2022-05-04T20:50:00.824" v="64" actId="47"/>
        <pc:sldMkLst>
          <pc:docMk/>
          <pc:sldMk cId="3906018880" sldId="9011"/>
        </pc:sldMkLst>
      </pc:sldChg>
      <pc:sldChg chg="del">
        <pc:chgData name="Miguel Griot" userId="cb6d4b14-4404-4fa7-9c50-1df10414451b" providerId="ADAL" clId="{A7DF7F0F-7C72-4083-BFD0-589BE41DD122}" dt="2022-05-04T20:50:00.824" v="64" actId="47"/>
        <pc:sldMkLst>
          <pc:docMk/>
          <pc:sldMk cId="2772874264" sldId="9012"/>
        </pc:sldMkLst>
      </pc:sldChg>
      <pc:sldChg chg="del">
        <pc:chgData name="Miguel Griot" userId="cb6d4b14-4404-4fa7-9c50-1df10414451b" providerId="ADAL" clId="{A7DF7F0F-7C72-4083-BFD0-589BE41DD122}" dt="2022-05-04T20:50:00.824" v="64" actId="47"/>
        <pc:sldMkLst>
          <pc:docMk/>
          <pc:sldMk cId="376090527" sldId="9013"/>
        </pc:sldMkLst>
      </pc:sldChg>
      <pc:sldChg chg="del">
        <pc:chgData name="Miguel Griot" userId="cb6d4b14-4404-4fa7-9c50-1df10414451b" providerId="ADAL" clId="{A7DF7F0F-7C72-4083-BFD0-589BE41DD122}" dt="2022-05-04T20:50:00.824" v="64" actId="47"/>
        <pc:sldMkLst>
          <pc:docMk/>
          <pc:sldMk cId="3900141018" sldId="9014"/>
        </pc:sldMkLst>
      </pc:sldChg>
      <pc:sldChg chg="del">
        <pc:chgData name="Miguel Griot" userId="cb6d4b14-4404-4fa7-9c50-1df10414451b" providerId="ADAL" clId="{A7DF7F0F-7C72-4083-BFD0-589BE41DD122}" dt="2022-05-04T20:50:00.824" v="64" actId="47"/>
        <pc:sldMkLst>
          <pc:docMk/>
          <pc:sldMk cId="1684034206" sldId="9015"/>
        </pc:sldMkLst>
      </pc:sldChg>
      <pc:sldChg chg="del">
        <pc:chgData name="Miguel Griot" userId="cb6d4b14-4404-4fa7-9c50-1df10414451b" providerId="ADAL" clId="{A7DF7F0F-7C72-4083-BFD0-589BE41DD122}" dt="2022-05-04T20:50:00.824" v="64" actId="47"/>
        <pc:sldMkLst>
          <pc:docMk/>
          <pc:sldMk cId="1877986970" sldId="9016"/>
        </pc:sldMkLst>
      </pc:sldChg>
      <pc:sldChg chg="del">
        <pc:chgData name="Miguel Griot" userId="cb6d4b14-4404-4fa7-9c50-1df10414451b" providerId="ADAL" clId="{A7DF7F0F-7C72-4083-BFD0-589BE41DD122}" dt="2022-05-04T20:50:00.824" v="64" actId="47"/>
        <pc:sldMkLst>
          <pc:docMk/>
          <pc:sldMk cId="100772831" sldId="9017"/>
        </pc:sldMkLst>
      </pc:sldChg>
      <pc:sldChg chg="del">
        <pc:chgData name="Miguel Griot" userId="cb6d4b14-4404-4fa7-9c50-1df10414451b" providerId="ADAL" clId="{A7DF7F0F-7C72-4083-BFD0-589BE41DD122}" dt="2022-05-04T20:50:00.824" v="64" actId="47"/>
        <pc:sldMkLst>
          <pc:docMk/>
          <pc:sldMk cId="3837002519" sldId="9018"/>
        </pc:sldMkLst>
      </pc:sldChg>
      <pc:sldChg chg="del">
        <pc:chgData name="Miguel Griot" userId="cb6d4b14-4404-4fa7-9c50-1df10414451b" providerId="ADAL" clId="{A7DF7F0F-7C72-4083-BFD0-589BE41DD122}" dt="2022-05-04T20:50:00.824" v="64" actId="47"/>
        <pc:sldMkLst>
          <pc:docMk/>
          <pc:sldMk cId="902666761" sldId="9020"/>
        </pc:sldMkLst>
      </pc:sldChg>
      <pc:sldChg chg="addSp delSp modSp mod">
        <pc:chgData name="Miguel Griot" userId="cb6d4b14-4404-4fa7-9c50-1df10414451b" providerId="ADAL" clId="{A7DF7F0F-7C72-4083-BFD0-589BE41DD122}" dt="2022-05-04T23:54:13.802" v="244" actId="20577"/>
        <pc:sldMkLst>
          <pc:docMk/>
          <pc:sldMk cId="3300477267" sldId="9021"/>
        </pc:sldMkLst>
        <pc:spChg chg="del">
          <ac:chgData name="Miguel Griot" userId="cb6d4b14-4404-4fa7-9c50-1df10414451b" providerId="ADAL" clId="{A7DF7F0F-7C72-4083-BFD0-589BE41DD122}" dt="2022-05-04T20:28:53.311" v="1" actId="478"/>
          <ac:spMkLst>
            <pc:docMk/>
            <pc:sldMk cId="3300477267" sldId="9021"/>
            <ac:spMk id="2" creationId="{CDE4064B-5F4C-4345-9FC8-D941BFDE64E3}"/>
          </ac:spMkLst>
        </pc:spChg>
        <pc:spChg chg="del">
          <ac:chgData name="Miguel Griot" userId="cb6d4b14-4404-4fa7-9c50-1df10414451b" providerId="ADAL" clId="{A7DF7F0F-7C72-4083-BFD0-589BE41DD122}" dt="2022-05-04T20:29:03.556" v="3" actId="478"/>
          <ac:spMkLst>
            <pc:docMk/>
            <pc:sldMk cId="3300477267" sldId="9021"/>
            <ac:spMk id="3" creationId="{2584845F-75C2-415A-8317-9BE337A0A649}"/>
          </ac:spMkLst>
        </pc:spChg>
        <pc:spChg chg="del">
          <ac:chgData name="Miguel Griot" userId="cb6d4b14-4404-4fa7-9c50-1df10414451b" providerId="ADAL" clId="{A7DF7F0F-7C72-4083-BFD0-589BE41DD122}" dt="2022-05-04T20:28:50.462" v="0" actId="478"/>
          <ac:spMkLst>
            <pc:docMk/>
            <pc:sldMk cId="3300477267" sldId="9021"/>
            <ac:spMk id="4" creationId="{B9F89C64-195E-4678-871F-2094B50341B3}"/>
          </ac:spMkLst>
        </pc:spChg>
        <pc:spChg chg="del">
          <ac:chgData name="Miguel Griot" userId="cb6d4b14-4404-4fa7-9c50-1df10414451b" providerId="ADAL" clId="{A7DF7F0F-7C72-4083-BFD0-589BE41DD122}" dt="2022-05-04T20:28:58.010" v="2" actId="478"/>
          <ac:spMkLst>
            <pc:docMk/>
            <pc:sldMk cId="3300477267" sldId="9021"/>
            <ac:spMk id="5" creationId="{42CD21E8-D528-44AA-8CB2-FCDA217618E2}"/>
          </ac:spMkLst>
        </pc:spChg>
        <pc:spChg chg="add del mod">
          <ac:chgData name="Miguel Griot" userId="cb6d4b14-4404-4fa7-9c50-1df10414451b" providerId="ADAL" clId="{A7DF7F0F-7C72-4083-BFD0-589BE41DD122}" dt="2022-05-04T20:30:29.882" v="9" actId="478"/>
          <ac:spMkLst>
            <pc:docMk/>
            <pc:sldMk cId="3300477267" sldId="9021"/>
            <ac:spMk id="7" creationId="{C1B312D1-49EE-4988-BC3E-8E31FF9C152F}"/>
          </ac:spMkLst>
        </pc:spChg>
        <pc:spChg chg="add del mod">
          <ac:chgData name="Miguel Griot" userId="cb6d4b14-4404-4fa7-9c50-1df10414451b" providerId="ADAL" clId="{A7DF7F0F-7C72-4083-BFD0-589BE41DD122}" dt="2022-05-04T20:30:32.505" v="10" actId="478"/>
          <ac:spMkLst>
            <pc:docMk/>
            <pc:sldMk cId="3300477267" sldId="9021"/>
            <ac:spMk id="19" creationId="{B355393D-959A-488A-B778-9242BE1D0F69}"/>
          </ac:spMkLst>
        </pc:spChg>
        <pc:spChg chg="add del mod">
          <ac:chgData name="Miguel Griot" userId="cb6d4b14-4404-4fa7-9c50-1df10414451b" providerId="ADAL" clId="{A7DF7F0F-7C72-4083-BFD0-589BE41DD122}" dt="2022-05-04T20:30:35.882" v="11" actId="478"/>
          <ac:spMkLst>
            <pc:docMk/>
            <pc:sldMk cId="3300477267" sldId="9021"/>
            <ac:spMk id="21" creationId="{E028202C-0DBE-4E07-9C06-602E7E8AEDED}"/>
          </ac:spMkLst>
        </pc:spChg>
        <pc:spChg chg="add del mod">
          <ac:chgData name="Miguel Griot" userId="cb6d4b14-4404-4fa7-9c50-1df10414451b" providerId="ADAL" clId="{A7DF7F0F-7C72-4083-BFD0-589BE41DD122}" dt="2022-05-04T20:29:07.068" v="4" actId="478"/>
          <ac:spMkLst>
            <pc:docMk/>
            <pc:sldMk cId="3300477267" sldId="9021"/>
            <ac:spMk id="23" creationId="{B037E83B-A07C-48F6-B928-6C7E083DB0A0}"/>
          </ac:spMkLst>
        </pc:spChg>
        <pc:spChg chg="mod">
          <ac:chgData name="Miguel Griot" userId="cb6d4b14-4404-4fa7-9c50-1df10414451b" providerId="ADAL" clId="{A7DF7F0F-7C72-4083-BFD0-589BE41DD122}" dt="2022-05-04T23:54:13.802" v="244" actId="20577"/>
          <ac:spMkLst>
            <pc:docMk/>
            <pc:sldMk cId="3300477267" sldId="9021"/>
            <ac:spMk id="47" creationId="{938A968C-5DDC-4091-9567-74EF32CFAE27}"/>
          </ac:spMkLst>
        </pc:spChg>
      </pc:sldChg>
      <pc:sldChg chg="del">
        <pc:chgData name="Miguel Griot" userId="cb6d4b14-4404-4fa7-9c50-1df10414451b" providerId="ADAL" clId="{A7DF7F0F-7C72-4083-BFD0-589BE41DD122}" dt="2022-05-04T20:49:54.001" v="63" actId="47"/>
        <pc:sldMkLst>
          <pc:docMk/>
          <pc:sldMk cId="2519514417" sldId="9022"/>
        </pc:sldMkLst>
      </pc:sldChg>
      <pc:sldChg chg="modSp mod">
        <pc:chgData name="Miguel Griot" userId="cb6d4b14-4404-4fa7-9c50-1df10414451b" providerId="ADAL" clId="{A7DF7F0F-7C72-4083-BFD0-589BE41DD122}" dt="2022-05-04T23:41:34.256" v="220" actId="1036"/>
        <pc:sldMkLst>
          <pc:docMk/>
          <pc:sldMk cId="2909024088" sldId="9024"/>
        </pc:sldMkLst>
        <pc:spChg chg="mod">
          <ac:chgData name="Miguel Griot" userId="cb6d4b14-4404-4fa7-9c50-1df10414451b" providerId="ADAL" clId="{A7DF7F0F-7C72-4083-BFD0-589BE41DD122}" dt="2022-05-04T23:41:34.256" v="220" actId="1036"/>
          <ac:spMkLst>
            <pc:docMk/>
            <pc:sldMk cId="2909024088" sldId="9024"/>
            <ac:spMk id="3" creationId="{90FAB9DB-E6DF-47BC-9681-B4EC1D7DA940}"/>
          </ac:spMkLst>
        </pc:spChg>
        <pc:spChg chg="mod">
          <ac:chgData name="Miguel Griot" userId="cb6d4b14-4404-4fa7-9c50-1df10414451b" providerId="ADAL" clId="{A7DF7F0F-7C72-4083-BFD0-589BE41DD122}" dt="2022-05-04T20:53:56.062" v="117" actId="20577"/>
          <ac:spMkLst>
            <pc:docMk/>
            <pc:sldMk cId="2909024088" sldId="9024"/>
            <ac:spMk id="10" creationId="{7655D060-8BF7-4A9F-A3AF-B651A3E87E31}"/>
          </ac:spMkLst>
        </pc:spChg>
        <pc:picChg chg="mod">
          <ac:chgData name="Miguel Griot" userId="cb6d4b14-4404-4fa7-9c50-1df10414451b" providerId="ADAL" clId="{A7DF7F0F-7C72-4083-BFD0-589BE41DD122}" dt="2022-05-04T23:41:22.424" v="209" actId="14100"/>
          <ac:picMkLst>
            <pc:docMk/>
            <pc:sldMk cId="2909024088" sldId="9024"/>
            <ac:picMk id="6" creationId="{59CDA139-6368-4165-B951-29BAADBD2B58}"/>
          </ac:picMkLst>
        </pc:picChg>
      </pc:sldChg>
      <pc:sldChg chg="modSp mod">
        <pc:chgData name="Miguel Griot" userId="cb6d4b14-4404-4fa7-9c50-1df10414451b" providerId="ADAL" clId="{A7DF7F0F-7C72-4083-BFD0-589BE41DD122}" dt="2022-05-06T12:07:00.074" v="506" actId="20577"/>
        <pc:sldMkLst>
          <pc:docMk/>
          <pc:sldMk cId="555286631" sldId="9025"/>
        </pc:sldMkLst>
        <pc:spChg chg="mod">
          <ac:chgData name="Miguel Griot" userId="cb6d4b14-4404-4fa7-9c50-1df10414451b" providerId="ADAL" clId="{A7DF7F0F-7C72-4083-BFD0-589BE41DD122}" dt="2022-05-06T12:07:00.074" v="506" actId="20577"/>
          <ac:spMkLst>
            <pc:docMk/>
            <pc:sldMk cId="555286631" sldId="9025"/>
            <ac:spMk id="42" creationId="{5A3A0A59-B858-459D-A7F3-D344135CCE81}"/>
          </ac:spMkLst>
        </pc:spChg>
      </pc:sldChg>
      <pc:sldChg chg="delSp modSp mod">
        <pc:chgData name="Miguel Griot" userId="cb6d4b14-4404-4fa7-9c50-1df10414451b" providerId="ADAL" clId="{A7DF7F0F-7C72-4083-BFD0-589BE41DD122}" dt="2022-05-06T12:15:17.681" v="855" actId="1076"/>
        <pc:sldMkLst>
          <pc:docMk/>
          <pc:sldMk cId="2715099167" sldId="9026"/>
        </pc:sldMkLst>
        <pc:spChg chg="del mod">
          <ac:chgData name="Miguel Griot" userId="cb6d4b14-4404-4fa7-9c50-1df10414451b" providerId="ADAL" clId="{A7DF7F0F-7C72-4083-BFD0-589BE41DD122}" dt="2022-05-06T12:14:39.532" v="852" actId="478"/>
          <ac:spMkLst>
            <pc:docMk/>
            <pc:sldMk cId="2715099167" sldId="9026"/>
            <ac:spMk id="5" creationId="{8C118A12-B78C-481B-B8E8-31812F0A3ED7}"/>
          </ac:spMkLst>
        </pc:spChg>
        <pc:spChg chg="mod">
          <ac:chgData name="Miguel Griot" userId="cb6d4b14-4404-4fa7-9c50-1df10414451b" providerId="ADAL" clId="{A7DF7F0F-7C72-4083-BFD0-589BE41DD122}" dt="2022-05-06T12:15:11.591" v="854" actId="1076"/>
          <ac:spMkLst>
            <pc:docMk/>
            <pc:sldMk cId="2715099167" sldId="9026"/>
            <ac:spMk id="40" creationId="{D6A07580-CBBF-49A7-9FC6-C1DB46B177FF}"/>
          </ac:spMkLst>
        </pc:spChg>
        <pc:spChg chg="mod">
          <ac:chgData name="Miguel Griot" userId="cb6d4b14-4404-4fa7-9c50-1df10414451b" providerId="ADAL" clId="{A7DF7F0F-7C72-4083-BFD0-589BE41DD122}" dt="2022-05-06T12:15:17.681" v="855" actId="1076"/>
          <ac:spMkLst>
            <pc:docMk/>
            <pc:sldMk cId="2715099167" sldId="9026"/>
            <ac:spMk id="42" creationId="{5A3A0A59-B858-459D-A7F3-D344135CCE81}"/>
          </ac:spMkLst>
        </pc:spChg>
      </pc:sldChg>
      <pc:sldChg chg="modSp del mod">
        <pc:chgData name="Miguel Griot" userId="cb6d4b14-4404-4fa7-9c50-1df10414451b" providerId="ADAL" clId="{A7DF7F0F-7C72-4083-BFD0-589BE41DD122}" dt="2022-05-06T12:15:28.294" v="856" actId="47"/>
        <pc:sldMkLst>
          <pc:docMk/>
          <pc:sldMk cId="936378978" sldId="9027"/>
        </pc:sldMkLst>
        <pc:spChg chg="mod">
          <ac:chgData name="Miguel Griot" userId="cb6d4b14-4404-4fa7-9c50-1df10414451b" providerId="ADAL" clId="{A7DF7F0F-7C72-4083-BFD0-589BE41DD122}" dt="2022-05-06T12:08:37.535" v="528" actId="20577"/>
          <ac:spMkLst>
            <pc:docMk/>
            <pc:sldMk cId="936378978" sldId="9027"/>
            <ac:spMk id="40" creationId="{D6A07580-CBBF-49A7-9FC6-C1DB46B177FF}"/>
          </ac:spMkLst>
        </pc:spChg>
        <pc:spChg chg="mod">
          <ac:chgData name="Miguel Griot" userId="cb6d4b14-4404-4fa7-9c50-1df10414451b" providerId="ADAL" clId="{A7DF7F0F-7C72-4083-BFD0-589BE41DD122}" dt="2022-05-04T20:56:15.585" v="195" actId="20577"/>
          <ac:spMkLst>
            <pc:docMk/>
            <pc:sldMk cId="936378978" sldId="9027"/>
            <ac:spMk id="42" creationId="{5A3A0A59-B858-459D-A7F3-D344135CCE81}"/>
          </ac:spMkLst>
        </pc:spChg>
      </pc:sldChg>
      <pc:sldChg chg="del">
        <pc:chgData name="Miguel Griot" userId="cb6d4b14-4404-4fa7-9c50-1df10414451b" providerId="ADAL" clId="{A7DF7F0F-7C72-4083-BFD0-589BE41DD122}" dt="2022-05-04T20:56:26.327" v="197" actId="47"/>
        <pc:sldMkLst>
          <pc:docMk/>
          <pc:sldMk cId="2626945150" sldId="9028"/>
        </pc:sldMkLst>
      </pc:sldChg>
      <pc:sldChg chg="del">
        <pc:chgData name="Miguel Griot" userId="cb6d4b14-4404-4fa7-9c50-1df10414451b" providerId="ADAL" clId="{A7DF7F0F-7C72-4083-BFD0-589BE41DD122}" dt="2022-05-04T20:56:25.750" v="196" actId="47"/>
        <pc:sldMkLst>
          <pc:docMk/>
          <pc:sldMk cId="2500105242" sldId="9029"/>
        </pc:sldMkLst>
      </pc:sldChg>
      <pc:sldChg chg="del">
        <pc:chgData name="Miguel Griot" userId="cb6d4b14-4404-4fa7-9c50-1df10414451b" providerId="ADAL" clId="{A7DF7F0F-7C72-4083-BFD0-589BE41DD122}" dt="2022-05-04T20:50:05.761" v="65" actId="47"/>
        <pc:sldMkLst>
          <pc:docMk/>
          <pc:sldMk cId="3838407630" sldId="9030"/>
        </pc:sldMkLst>
      </pc:sldChg>
      <pc:sldChg chg="del">
        <pc:chgData name="Miguel Griot" userId="cb6d4b14-4404-4fa7-9c50-1df10414451b" providerId="ADAL" clId="{A7DF7F0F-7C72-4083-BFD0-589BE41DD122}" dt="2022-05-04T20:50:05.761" v="65" actId="47"/>
        <pc:sldMkLst>
          <pc:docMk/>
          <pc:sldMk cId="2068396519" sldId="9032"/>
        </pc:sldMkLst>
      </pc:sldChg>
      <pc:sldChg chg="del">
        <pc:chgData name="Miguel Griot" userId="cb6d4b14-4404-4fa7-9c50-1df10414451b" providerId="ADAL" clId="{A7DF7F0F-7C72-4083-BFD0-589BE41DD122}" dt="2022-05-04T20:50:05.761" v="65" actId="47"/>
        <pc:sldMkLst>
          <pc:docMk/>
          <pc:sldMk cId="46159482" sldId="9033"/>
        </pc:sldMkLst>
      </pc:sldChg>
      <pc:sldChg chg="del">
        <pc:chgData name="Miguel Griot" userId="cb6d4b14-4404-4fa7-9c50-1df10414451b" providerId="ADAL" clId="{A7DF7F0F-7C72-4083-BFD0-589BE41DD122}" dt="2022-05-04T20:50:05.761" v="65" actId="47"/>
        <pc:sldMkLst>
          <pc:docMk/>
          <pc:sldMk cId="2814122058" sldId="9034"/>
        </pc:sldMkLst>
      </pc:sldChg>
      <pc:sldChg chg="del">
        <pc:chgData name="Miguel Griot" userId="cb6d4b14-4404-4fa7-9c50-1df10414451b" providerId="ADAL" clId="{A7DF7F0F-7C72-4083-BFD0-589BE41DD122}" dt="2022-05-04T20:50:05.761" v="65" actId="47"/>
        <pc:sldMkLst>
          <pc:docMk/>
          <pc:sldMk cId="2000842491" sldId="9035"/>
        </pc:sldMkLst>
      </pc:sldChg>
      <pc:sldChg chg="modSp add mod">
        <pc:chgData name="Miguel Griot" userId="cb6d4b14-4404-4fa7-9c50-1df10414451b" providerId="ADAL" clId="{A7DF7F0F-7C72-4083-BFD0-589BE41DD122}" dt="2022-05-04T20:59:40.775" v="206" actId="14100"/>
        <pc:sldMkLst>
          <pc:docMk/>
          <pc:sldMk cId="567784563" sldId="9336"/>
        </pc:sldMkLst>
        <pc:spChg chg="mod">
          <ac:chgData name="Miguel Griot" userId="cb6d4b14-4404-4fa7-9c50-1df10414451b" providerId="ADAL" clId="{A7DF7F0F-7C72-4083-BFD0-589BE41DD122}" dt="2022-05-04T20:59:26.004" v="204" actId="20577"/>
          <ac:spMkLst>
            <pc:docMk/>
            <pc:sldMk cId="567784563" sldId="9336"/>
            <ac:spMk id="3" creationId="{2268BE53-31F2-4971-A05D-B654C29659EC}"/>
          </ac:spMkLst>
        </pc:spChg>
        <pc:grpChg chg="mod">
          <ac:chgData name="Miguel Griot" userId="cb6d4b14-4404-4fa7-9c50-1df10414451b" providerId="ADAL" clId="{A7DF7F0F-7C72-4083-BFD0-589BE41DD122}" dt="2022-05-04T20:59:40.775" v="206" actId="14100"/>
          <ac:grpSpMkLst>
            <pc:docMk/>
            <pc:sldMk cId="567784563" sldId="9336"/>
            <ac:grpSpMk id="15" creationId="{7D0627C8-F3E8-4C2A-9635-1056534FA678}"/>
          </ac:grpSpMkLst>
        </pc:grpChg>
      </pc:sldChg>
      <pc:sldMasterChg chg="delSldLayout">
        <pc:chgData name="Miguel Griot" userId="cb6d4b14-4404-4fa7-9c50-1df10414451b" providerId="ADAL" clId="{A7DF7F0F-7C72-4083-BFD0-589BE41DD122}" dt="2022-05-04T20:50:05.761" v="65" actId="47"/>
        <pc:sldMasterMkLst>
          <pc:docMk/>
          <pc:sldMasterMk cId="1690255727" sldId="2147483715"/>
        </pc:sldMasterMkLst>
        <pc:sldLayoutChg chg="del">
          <pc:chgData name="Miguel Griot" userId="cb6d4b14-4404-4fa7-9c50-1df10414451b" providerId="ADAL" clId="{A7DF7F0F-7C72-4083-BFD0-589BE41DD122}" dt="2022-05-04T20:50:00.824" v="64" actId="47"/>
          <pc:sldLayoutMkLst>
            <pc:docMk/>
            <pc:sldMasterMk cId="1690255727" sldId="2147483715"/>
            <pc:sldLayoutMk cId="2933512070" sldId="2147483833"/>
          </pc:sldLayoutMkLst>
        </pc:sldLayoutChg>
        <pc:sldLayoutChg chg="del">
          <pc:chgData name="Miguel Griot" userId="cb6d4b14-4404-4fa7-9c50-1df10414451b" providerId="ADAL" clId="{A7DF7F0F-7C72-4083-BFD0-589BE41DD122}" dt="2022-05-04T20:50:00.824" v="64" actId="47"/>
          <pc:sldLayoutMkLst>
            <pc:docMk/>
            <pc:sldMasterMk cId="1690255727" sldId="2147483715"/>
            <pc:sldLayoutMk cId="3785760274" sldId="2147483834"/>
          </pc:sldLayoutMkLst>
        </pc:sldLayoutChg>
        <pc:sldLayoutChg chg="del">
          <pc:chgData name="Miguel Griot" userId="cb6d4b14-4404-4fa7-9c50-1df10414451b" providerId="ADAL" clId="{A7DF7F0F-7C72-4083-BFD0-589BE41DD122}" dt="2022-05-04T20:50:00.824" v="64" actId="47"/>
          <pc:sldLayoutMkLst>
            <pc:docMk/>
            <pc:sldMasterMk cId="1690255727" sldId="2147483715"/>
            <pc:sldLayoutMk cId="3268272536" sldId="2147483835"/>
          </pc:sldLayoutMkLst>
        </pc:sldLayoutChg>
        <pc:sldLayoutChg chg="del">
          <pc:chgData name="Miguel Griot" userId="cb6d4b14-4404-4fa7-9c50-1df10414451b" providerId="ADAL" clId="{A7DF7F0F-7C72-4083-BFD0-589BE41DD122}" dt="2022-05-04T20:50:00.824" v="64" actId="47"/>
          <pc:sldLayoutMkLst>
            <pc:docMk/>
            <pc:sldMasterMk cId="1690255727" sldId="2147483715"/>
            <pc:sldLayoutMk cId="3272860611" sldId="2147483836"/>
          </pc:sldLayoutMkLst>
        </pc:sldLayoutChg>
        <pc:sldLayoutChg chg="del">
          <pc:chgData name="Miguel Griot" userId="cb6d4b14-4404-4fa7-9c50-1df10414451b" providerId="ADAL" clId="{A7DF7F0F-7C72-4083-BFD0-589BE41DD122}" dt="2022-05-04T20:50:00.824" v="64" actId="47"/>
          <pc:sldLayoutMkLst>
            <pc:docMk/>
            <pc:sldMasterMk cId="1690255727" sldId="2147483715"/>
            <pc:sldLayoutMk cId="458712349" sldId="2147483837"/>
          </pc:sldLayoutMkLst>
        </pc:sldLayoutChg>
        <pc:sldLayoutChg chg="del">
          <pc:chgData name="Miguel Griot" userId="cb6d4b14-4404-4fa7-9c50-1df10414451b" providerId="ADAL" clId="{A7DF7F0F-7C72-4083-BFD0-589BE41DD122}" dt="2022-05-04T20:50:05.761" v="65" actId="47"/>
          <pc:sldLayoutMkLst>
            <pc:docMk/>
            <pc:sldMasterMk cId="1690255727" sldId="2147483715"/>
            <pc:sldLayoutMk cId="3066229696" sldId="2147483838"/>
          </pc:sldLayoutMkLst>
        </pc:sldLayoutChg>
        <pc:sldLayoutChg chg="del">
          <pc:chgData name="Miguel Griot" userId="cb6d4b14-4404-4fa7-9c50-1df10414451b" providerId="ADAL" clId="{A7DF7F0F-7C72-4083-BFD0-589BE41DD122}" dt="2022-05-04T20:50:00.824" v="64" actId="47"/>
          <pc:sldLayoutMkLst>
            <pc:docMk/>
            <pc:sldMasterMk cId="1690255727" sldId="2147483715"/>
            <pc:sldLayoutMk cId="2550933553" sldId="2147483840"/>
          </pc:sldLayoutMkLst>
        </pc:sldLayoutChg>
        <pc:sldLayoutChg chg="del">
          <pc:chgData name="Miguel Griot" userId="cb6d4b14-4404-4fa7-9c50-1df10414451b" providerId="ADAL" clId="{A7DF7F0F-7C72-4083-BFD0-589BE41DD122}" dt="2022-05-04T20:50:05.761" v="65" actId="47"/>
          <pc:sldLayoutMkLst>
            <pc:docMk/>
            <pc:sldMasterMk cId="1690255727" sldId="2147483715"/>
            <pc:sldLayoutMk cId="2524173959" sldId="2147483842"/>
          </pc:sldLayoutMkLst>
        </pc:sldLayoutChg>
        <pc:sldLayoutChg chg="del">
          <pc:chgData name="Miguel Griot" userId="cb6d4b14-4404-4fa7-9c50-1df10414451b" providerId="ADAL" clId="{A7DF7F0F-7C72-4083-BFD0-589BE41DD122}" dt="2022-05-04T20:50:05.761" v="65" actId="47"/>
          <pc:sldLayoutMkLst>
            <pc:docMk/>
            <pc:sldMasterMk cId="1690255727" sldId="2147483715"/>
            <pc:sldLayoutMk cId="2286699165" sldId="2147483843"/>
          </pc:sldLayoutMkLst>
        </pc:sldLayoutChg>
      </pc:sldMasterChg>
    </pc:docChg>
  </pc:docChgLst>
  <pc:docChgLst>
    <pc:chgData name="Miguel Griot" userId="cb6d4b14-4404-4fa7-9c50-1df10414451b" providerId="ADAL" clId="{84D7F01A-0123-43F6-9597-0F9A47F1CE03}"/>
    <pc:docChg chg="custSel modMainMaster">
      <pc:chgData name="Miguel Griot" userId="cb6d4b14-4404-4fa7-9c50-1df10414451b" providerId="ADAL" clId="{84D7F01A-0123-43F6-9597-0F9A47F1CE03}" dt="2022-05-06T22:20:48.229" v="2" actId="478"/>
      <pc:docMkLst>
        <pc:docMk/>
      </pc:docMkLst>
      <pc:sldMasterChg chg="modSldLayout">
        <pc:chgData name="Miguel Griot" userId="cb6d4b14-4404-4fa7-9c50-1df10414451b" providerId="ADAL" clId="{84D7F01A-0123-43F6-9597-0F9A47F1CE03}" dt="2022-05-06T22:20:48.229" v="2" actId="478"/>
        <pc:sldMasterMkLst>
          <pc:docMk/>
          <pc:sldMasterMk cId="1690255727" sldId="2147483715"/>
        </pc:sldMasterMkLst>
        <pc:sldLayoutChg chg="delSp mod">
          <pc:chgData name="Miguel Griot" userId="cb6d4b14-4404-4fa7-9c50-1df10414451b" providerId="ADAL" clId="{84D7F01A-0123-43F6-9597-0F9A47F1CE03}" dt="2022-05-06T22:20:43.985" v="1" actId="478"/>
          <pc:sldLayoutMkLst>
            <pc:docMk/>
            <pc:sldMasterMk cId="1690255727" sldId="2147483715"/>
            <pc:sldLayoutMk cId="942392788" sldId="2147483839"/>
          </pc:sldLayoutMkLst>
          <pc:spChg chg="del">
            <ac:chgData name="Miguel Griot" userId="cb6d4b14-4404-4fa7-9c50-1df10414451b" providerId="ADAL" clId="{84D7F01A-0123-43F6-9597-0F9A47F1CE03}" dt="2022-05-06T22:20:43.985" v="1" actId="478"/>
            <ac:spMkLst>
              <pc:docMk/>
              <pc:sldMasterMk cId="1690255727" sldId="2147483715"/>
              <pc:sldLayoutMk cId="942392788" sldId="2147483839"/>
              <ac:spMk id="10" creationId="{A7E7268D-F4C2-4E13-9E9A-422BC2B2E311}"/>
            </ac:spMkLst>
          </pc:spChg>
        </pc:sldLayoutChg>
        <pc:sldLayoutChg chg="delSp mod">
          <pc:chgData name="Miguel Griot" userId="cb6d4b14-4404-4fa7-9c50-1df10414451b" providerId="ADAL" clId="{84D7F01A-0123-43F6-9597-0F9A47F1CE03}" dt="2022-05-06T22:20:48.229" v="2" actId="478"/>
          <pc:sldLayoutMkLst>
            <pc:docMk/>
            <pc:sldMasterMk cId="1690255727" sldId="2147483715"/>
            <pc:sldLayoutMk cId="1569629482" sldId="2147483841"/>
          </pc:sldLayoutMkLst>
          <pc:spChg chg="del">
            <ac:chgData name="Miguel Griot" userId="cb6d4b14-4404-4fa7-9c50-1df10414451b" providerId="ADAL" clId="{84D7F01A-0123-43F6-9597-0F9A47F1CE03}" dt="2022-05-06T22:20:48.229" v="2" actId="478"/>
            <ac:spMkLst>
              <pc:docMk/>
              <pc:sldMasterMk cId="1690255727" sldId="2147483715"/>
              <pc:sldLayoutMk cId="1569629482" sldId="2147483841"/>
              <ac:spMk id="10" creationId="{A7E7268D-F4C2-4E13-9E9A-422BC2B2E311}"/>
            </ac:spMkLst>
          </pc:spChg>
        </pc:sldLayoutChg>
        <pc:sldLayoutChg chg="delSp mod">
          <pc:chgData name="Miguel Griot" userId="cb6d4b14-4404-4fa7-9c50-1df10414451b" providerId="ADAL" clId="{84D7F01A-0123-43F6-9597-0F9A47F1CE03}" dt="2022-05-06T22:20:40.526" v="0" actId="478"/>
          <pc:sldLayoutMkLst>
            <pc:docMk/>
            <pc:sldMasterMk cId="1690255727" sldId="2147483715"/>
            <pc:sldLayoutMk cId="3217338702" sldId="2147483842"/>
          </pc:sldLayoutMkLst>
          <pc:spChg chg="del">
            <ac:chgData name="Miguel Griot" userId="cb6d4b14-4404-4fa7-9c50-1df10414451b" providerId="ADAL" clId="{84D7F01A-0123-43F6-9597-0F9A47F1CE03}" dt="2022-05-06T22:20:40.526" v="0" actId="478"/>
            <ac:spMkLst>
              <pc:docMk/>
              <pc:sldMasterMk cId="1690255727" sldId="2147483715"/>
              <pc:sldLayoutMk cId="3217338702" sldId="2147483842"/>
              <ac:spMk id="10" creationId="{A7E7268D-F4C2-4E13-9E9A-422BC2B2E311}"/>
            </ac:spMkLst>
          </pc:spChg>
        </pc:sldLayoutChg>
      </pc:sldMasterChg>
    </pc:docChg>
  </pc:docChgLst>
  <pc:docChgLst>
    <pc:chgData name="Miguel Griot" userId="cb6d4b14-4404-4fa7-9c50-1df10414451b" providerId="ADAL" clId="{984B5032-F407-4CDC-8ECD-570B784D2AC9}"/>
    <pc:docChg chg="undo custSel modSld">
      <pc:chgData name="Miguel Griot" userId="cb6d4b14-4404-4fa7-9c50-1df10414451b" providerId="ADAL" clId="{984B5032-F407-4CDC-8ECD-570B784D2AC9}" dt="2022-08-10T17:53:50.866" v="19"/>
      <pc:docMkLst>
        <pc:docMk/>
      </pc:docMkLst>
      <pc:sldChg chg="modSp mod">
        <pc:chgData name="Miguel Griot" userId="cb6d4b14-4404-4fa7-9c50-1df10414451b" providerId="ADAL" clId="{984B5032-F407-4CDC-8ECD-570B784D2AC9}" dt="2022-08-10T17:53:50.866" v="19"/>
        <pc:sldMkLst>
          <pc:docMk/>
          <pc:sldMk cId="3300477267" sldId="9021"/>
        </pc:sldMkLst>
        <pc:spChg chg="mod">
          <ac:chgData name="Miguel Griot" userId="cb6d4b14-4404-4fa7-9c50-1df10414451b" providerId="ADAL" clId="{984B5032-F407-4CDC-8ECD-570B784D2AC9}" dt="2022-08-10T17:53:50.866" v="19"/>
          <ac:spMkLst>
            <pc:docMk/>
            <pc:sldMk cId="3300477267" sldId="9021"/>
            <ac:spMk id="47" creationId="{938A968C-5DDC-4091-9567-74EF32CFAE2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8/10/2022</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10.08.2022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942392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1569629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A93824BB-9EB4-4BBD-BFDC-B827A0D9BA7E}"/>
              </a:ext>
            </a:extLst>
          </p:cNvPr>
          <p:cNvSpPr>
            <a:spLocks noGrp="1"/>
          </p:cNvSpPr>
          <p:nvPr>
            <p:ph type="ftr" sz="quarter" idx="3"/>
          </p:nvPr>
        </p:nvSpPr>
        <p:spPr>
          <a:xfrm>
            <a:off x="495299" y="6534114"/>
            <a:ext cx="60807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3217338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828B58C9-4C82-4B99-8AAD-BFAC49E19EC8}"/>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396691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84" Type="http://schemas.openxmlformats.org/officeDocument/2006/relationships/slideLayout" Target="../slideLayouts/slideLayout8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87" Type="http://schemas.openxmlformats.org/officeDocument/2006/relationships/theme" Target="../theme/theme1.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 id="2147483839" r:id="rId83"/>
    <p:sldLayoutId id="2147483841" r:id="rId84"/>
    <p:sldLayoutId id="2147483842" r:id="rId85"/>
    <p:sldLayoutId id="2147483843" r:id="rId8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rfc-editor.org/rfc/rfc9000.html" TargetMode="External"/><Relationship Id="rId1" Type="http://schemas.openxmlformats.org/officeDocument/2006/relationships/slideLayout" Target="../slideLayouts/slideLayout85.xml"/></Relationships>
</file>

<file path=ppt/slides/_rels/slide3.xml.rels><?xml version="1.0" encoding="UTF-8" standalone="yes"?>
<Relationships xmlns="http://schemas.openxmlformats.org/package/2006/relationships"><Relationship Id="rId3" Type="http://schemas.openxmlformats.org/officeDocument/2006/relationships/hyperlink" Target="https://bloggeek.me/who-needs-quic-in-webrtc/" TargetMode="External"/><Relationship Id="rId2" Type="http://schemas.openxmlformats.org/officeDocument/2006/relationships/hyperlink" Target="https://www.w3.org/TR/webtransport/" TargetMode="External"/><Relationship Id="rId1" Type="http://schemas.openxmlformats.org/officeDocument/2006/relationships/slideLayout" Target="../slideLayouts/slideLayout86.xml"/><Relationship Id="rId5" Type="http://schemas.openxmlformats.org/officeDocument/2006/relationships/image" Target="../media/image3.jpg"/><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53355" y="461985"/>
            <a:ext cx="7692355" cy="961930"/>
          </a:xfrm>
        </p:spPr>
        <p:txBody>
          <a:bodyPr/>
          <a:lstStyle/>
          <a:p>
            <a:r>
              <a:rPr lang="en-US" dirty="0"/>
              <a:t>3GPP TSG-SA WG2#152E e-meeting	         S2-2206843</a:t>
            </a:r>
          </a:p>
          <a:p>
            <a:r>
              <a:rPr lang="en-US" dirty="0" err="1"/>
              <a:t>Elbonia</a:t>
            </a:r>
            <a:r>
              <a:rPr lang="en-US" dirty="0"/>
              <a:t>, 17 – 26 August 2022	</a:t>
            </a:r>
          </a:p>
          <a:p>
            <a:endParaRPr lang="en-US" dirty="0"/>
          </a:p>
          <a:p>
            <a:endParaRPr lang="en-US" dirty="0"/>
          </a:p>
          <a:p>
            <a:r>
              <a:rPr lang="en-US" dirty="0"/>
              <a:t>Source:	Qualcomm Incorporated</a:t>
            </a:r>
          </a:p>
          <a:p>
            <a:r>
              <a:rPr lang="en-US" dirty="0"/>
              <a:t>Title:	Motivation for New TEI18 WID on Differentiating QoS                for QUIC using Connection ID</a:t>
            </a:r>
          </a:p>
          <a:p>
            <a:r>
              <a:rPr lang="en-US" dirty="0"/>
              <a:t>Document for:	Discussion/Information</a:t>
            </a:r>
          </a:p>
          <a:p>
            <a:r>
              <a:rPr lang="en-US" dirty="0"/>
              <a:t>Agenda Item:	10.4</a:t>
            </a:r>
          </a:p>
          <a:p>
            <a:r>
              <a:rPr lang="en-US" dirty="0"/>
              <a:t>Work Item / Release:	TEI18 / Rel-18</a:t>
            </a:r>
          </a:p>
        </p:txBody>
      </p:sp>
      <p:grpSp>
        <p:nvGrpSpPr>
          <p:cNvPr id="9" name="Group 8">
            <a:extLst>
              <a:ext uri="{FF2B5EF4-FFF2-40B4-BE49-F238E27FC236}">
                <a16:creationId xmlns:a16="http://schemas.microsoft.com/office/drawing/2014/main" id="{5420189C-24A1-4983-BF86-6817E1C448E8}"/>
              </a:ext>
            </a:extLst>
          </p:cNvPr>
          <p:cNvGrpSpPr>
            <a:grpSpLocks noChangeAspect="1"/>
          </p:cNvGrpSpPr>
          <p:nvPr/>
        </p:nvGrpSpPr>
        <p:grpSpPr>
          <a:xfrm>
            <a:off x="10944595" y="5550408"/>
            <a:ext cx="752482" cy="850392"/>
            <a:chOff x="6398827" y="1835394"/>
            <a:chExt cx="628176" cy="709911"/>
          </a:xfrm>
          <a:solidFill>
            <a:schemeClr val="accent1"/>
          </a:solidFill>
        </p:grpSpPr>
        <p:grpSp>
          <p:nvGrpSpPr>
            <p:cNvPr id="10" name="Group 9">
              <a:extLst>
                <a:ext uri="{FF2B5EF4-FFF2-40B4-BE49-F238E27FC236}">
                  <a16:creationId xmlns:a16="http://schemas.microsoft.com/office/drawing/2014/main" id="{75F69A1E-C059-4D07-A652-6AC7BB1B888F}"/>
                </a:ext>
              </a:extLst>
            </p:cNvPr>
            <p:cNvGrpSpPr/>
            <p:nvPr/>
          </p:nvGrpSpPr>
          <p:grpSpPr>
            <a:xfrm>
              <a:off x="6398827" y="1835394"/>
              <a:ext cx="241270" cy="237296"/>
              <a:chOff x="6867716" y="2333578"/>
              <a:chExt cx="159287" cy="156665"/>
            </a:xfrm>
            <a:grpFill/>
          </p:grpSpPr>
          <p:sp>
            <p:nvSpPr>
              <p:cNvPr id="16" name="Freeform: Shape 15">
                <a:extLst>
                  <a:ext uri="{FF2B5EF4-FFF2-40B4-BE49-F238E27FC236}">
                    <a16:creationId xmlns:a16="http://schemas.microsoft.com/office/drawing/2014/main" id="{54EF87DE-C749-41E4-9093-CF355A4DDAC2}"/>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7" name="Oval 11">
                <a:extLst>
                  <a:ext uri="{FF2B5EF4-FFF2-40B4-BE49-F238E27FC236}">
                    <a16:creationId xmlns:a16="http://schemas.microsoft.com/office/drawing/2014/main" id="{49CE1B92-C8A9-4537-92F4-C648F5EEEB6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EE2A2F19-6D30-4B2F-B7D6-20BF2760740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1" name="Freeform 8">
              <a:extLst>
                <a:ext uri="{FF2B5EF4-FFF2-40B4-BE49-F238E27FC236}">
                  <a16:creationId xmlns:a16="http://schemas.microsoft.com/office/drawing/2014/main" id="{853DF135-66BD-4E07-82D8-8290E27FAD96}"/>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 name="Group 11">
              <a:extLst>
                <a:ext uri="{FF2B5EF4-FFF2-40B4-BE49-F238E27FC236}">
                  <a16:creationId xmlns:a16="http://schemas.microsoft.com/office/drawing/2014/main" id="{576DA720-A96E-4C3A-8662-B6247BB12F38}"/>
                </a:ext>
              </a:extLst>
            </p:cNvPr>
            <p:cNvGrpSpPr/>
            <p:nvPr/>
          </p:nvGrpSpPr>
          <p:grpSpPr>
            <a:xfrm>
              <a:off x="6867716" y="2333578"/>
              <a:ext cx="159287" cy="156665"/>
              <a:chOff x="6867716" y="2333578"/>
              <a:chExt cx="159287" cy="156665"/>
            </a:xfrm>
            <a:grpFill/>
          </p:grpSpPr>
          <p:sp>
            <p:nvSpPr>
              <p:cNvPr id="13" name="Freeform: Shape 12">
                <a:extLst>
                  <a:ext uri="{FF2B5EF4-FFF2-40B4-BE49-F238E27FC236}">
                    <a16:creationId xmlns:a16="http://schemas.microsoft.com/office/drawing/2014/main" id="{B2EAA101-8C53-4AC3-A3C4-DFBD441BBBC0}"/>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4" name="Oval 11">
                <a:extLst>
                  <a:ext uri="{FF2B5EF4-FFF2-40B4-BE49-F238E27FC236}">
                    <a16:creationId xmlns:a16="http://schemas.microsoft.com/office/drawing/2014/main" id="{6FDC3744-6EB1-455D-B3F7-B36F203AF00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Oval 12">
                <a:extLst>
                  <a:ext uri="{FF2B5EF4-FFF2-40B4-BE49-F238E27FC236}">
                    <a16:creationId xmlns:a16="http://schemas.microsoft.com/office/drawing/2014/main" id="{4DBC382A-59B9-4B46-B4E9-948CD82E9155}"/>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00477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C66C9-7FBD-4661-8DD2-36D56D48F148}"/>
              </a:ext>
            </a:extLst>
          </p:cNvPr>
          <p:cNvSpPr>
            <a:spLocks noGrp="1"/>
          </p:cNvSpPr>
          <p:nvPr>
            <p:ph type="title"/>
          </p:nvPr>
        </p:nvSpPr>
        <p:spPr/>
        <p:txBody>
          <a:bodyPr/>
          <a:lstStyle/>
          <a:p>
            <a:r>
              <a:rPr lang="en-US" dirty="0"/>
              <a:t>Introduction</a:t>
            </a:r>
          </a:p>
        </p:txBody>
      </p:sp>
      <p:sp>
        <p:nvSpPr>
          <p:cNvPr id="5" name="Footer Placeholder 4">
            <a:extLst>
              <a:ext uri="{FF2B5EF4-FFF2-40B4-BE49-F238E27FC236}">
                <a16:creationId xmlns:a16="http://schemas.microsoft.com/office/drawing/2014/main" id="{84D18867-6719-4D06-B339-9DE3D76D5B90}"/>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13" name="Content Placeholder 6">
            <a:extLst>
              <a:ext uri="{FF2B5EF4-FFF2-40B4-BE49-F238E27FC236}">
                <a16:creationId xmlns:a16="http://schemas.microsoft.com/office/drawing/2014/main" id="{FD0B90A0-4BF4-4EBE-BDDD-023AE4DE95D6}"/>
              </a:ext>
            </a:extLst>
          </p:cNvPr>
          <p:cNvSpPr>
            <a:spLocks noGrp="1"/>
          </p:cNvSpPr>
          <p:nvPr>
            <p:ph sz="quarter" idx="12"/>
          </p:nvPr>
        </p:nvSpPr>
        <p:spPr>
          <a:xfrm>
            <a:off x="495300" y="1530036"/>
            <a:ext cx="5959821" cy="4870764"/>
          </a:xfrm>
        </p:spPr>
        <p:txBody>
          <a:bodyPr/>
          <a:lstStyle/>
          <a:p>
            <a:r>
              <a:rPr lang="en-US" sz="1800" dirty="0"/>
              <a:t>IETF QUIC is a standard IETF protocol (</a:t>
            </a:r>
            <a:r>
              <a:rPr lang="en-US" sz="1800" dirty="0">
                <a:hlinkClick r:id="rId2"/>
              </a:rPr>
              <a:t>RFC9000</a:t>
            </a:r>
            <a:r>
              <a:rPr lang="en-US" sz="1800" dirty="0"/>
              <a:t>)</a:t>
            </a:r>
          </a:p>
          <a:p>
            <a:r>
              <a:rPr lang="en-US" sz="1800" dirty="0"/>
              <a:t>All major browsers, web server, and CDN have QUIC implementations</a:t>
            </a:r>
          </a:p>
          <a:p>
            <a:r>
              <a:rPr lang="en-US" sz="1800" dirty="0"/>
              <a:t>QUIC is growing quickly and accounted for 20% of Internet traffic (as of August 2021)</a:t>
            </a:r>
          </a:p>
          <a:p>
            <a:r>
              <a:rPr lang="en-US" sz="1800" dirty="0"/>
              <a:t>QUIC functions</a:t>
            </a:r>
          </a:p>
          <a:p>
            <a:pPr lvl="1"/>
            <a:r>
              <a:rPr lang="en-US" sz="1800" dirty="0" err="1"/>
              <a:t>Connection+Stream</a:t>
            </a:r>
            <a:r>
              <a:rPr lang="en-US" sz="1800" dirty="0"/>
              <a:t> multiplexing</a:t>
            </a:r>
          </a:p>
          <a:p>
            <a:pPr lvl="1"/>
            <a:r>
              <a:rPr lang="en-US" sz="1800" dirty="0"/>
              <a:t>TLS1.3 (messages)</a:t>
            </a:r>
          </a:p>
          <a:p>
            <a:pPr lvl="1"/>
            <a:r>
              <a:rPr lang="en-US" sz="1800" dirty="0"/>
              <a:t>Loss recovery</a:t>
            </a:r>
          </a:p>
          <a:p>
            <a:pPr lvl="1"/>
            <a:r>
              <a:rPr lang="en-US" sz="1800" dirty="0"/>
              <a:t>In-order delivery (within stream)</a:t>
            </a:r>
          </a:p>
          <a:p>
            <a:pPr lvl="1"/>
            <a:r>
              <a:rPr lang="en-US" sz="1800" dirty="0"/>
              <a:t>Congestion control, Flow control</a:t>
            </a:r>
          </a:p>
          <a:p>
            <a:pPr lvl="1"/>
            <a:r>
              <a:rPr lang="en-US" sz="1800" dirty="0"/>
              <a:t>IP+UDP performs more like IP, i.e., identify endpoints</a:t>
            </a:r>
          </a:p>
          <a:p>
            <a:endParaRPr lang="en-US" sz="1800" dirty="0"/>
          </a:p>
          <a:p>
            <a:pPr lvl="1"/>
            <a:endParaRPr lang="en-US" sz="1800" dirty="0"/>
          </a:p>
          <a:p>
            <a:pPr lvl="1"/>
            <a:endParaRPr lang="en-US" sz="1800" dirty="0"/>
          </a:p>
        </p:txBody>
      </p:sp>
      <p:pic>
        <p:nvPicPr>
          <p:cNvPr id="7" name="Picture 6" descr="A screenshot of a cell phone&#10;&#10;Description automatically generated">
            <a:extLst>
              <a:ext uri="{FF2B5EF4-FFF2-40B4-BE49-F238E27FC236}">
                <a16:creationId xmlns:a16="http://schemas.microsoft.com/office/drawing/2014/main" id="{BDC2E532-DB9F-4E8A-9BCA-CBD3B9B36D06}"/>
              </a:ext>
            </a:extLst>
          </p:cNvPr>
          <p:cNvPicPr>
            <a:picLocks noChangeAspect="1"/>
          </p:cNvPicPr>
          <p:nvPr/>
        </p:nvPicPr>
        <p:blipFill>
          <a:blip r:embed="rId3"/>
          <a:stretch>
            <a:fillRect/>
          </a:stretch>
        </p:blipFill>
        <p:spPr>
          <a:xfrm>
            <a:off x="6576059" y="2554880"/>
            <a:ext cx="5372281" cy="2428957"/>
          </a:xfrm>
          <a:prstGeom prst="rect">
            <a:avLst/>
          </a:prstGeom>
        </p:spPr>
      </p:pic>
    </p:spTree>
    <p:extLst>
      <p:ext uri="{BB962C8B-B14F-4D97-AF65-F5344CB8AC3E}">
        <p14:creationId xmlns:p14="http://schemas.microsoft.com/office/powerpoint/2010/main" val="2214428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02B56A-65AA-4B6E-B066-05D72A1562F1}"/>
              </a:ext>
            </a:extLst>
          </p:cNvPr>
          <p:cNvSpPr>
            <a:spLocks noGrp="1"/>
          </p:cNvSpPr>
          <p:nvPr>
            <p:ph type="title"/>
          </p:nvPr>
        </p:nvSpPr>
        <p:spPr>
          <a:xfrm>
            <a:off x="472173" y="575576"/>
            <a:ext cx="11210239" cy="429028"/>
          </a:xfrm>
        </p:spPr>
        <p:txBody>
          <a:bodyPr/>
          <a:lstStyle/>
          <a:p>
            <a:r>
              <a:rPr lang="en-US"/>
              <a:t>Use Case(s)</a:t>
            </a:r>
          </a:p>
        </p:txBody>
      </p:sp>
      <p:sp>
        <p:nvSpPr>
          <p:cNvPr id="3" name="Content Placeholder 2">
            <a:extLst>
              <a:ext uri="{FF2B5EF4-FFF2-40B4-BE49-F238E27FC236}">
                <a16:creationId xmlns:a16="http://schemas.microsoft.com/office/drawing/2014/main" id="{2268BE53-31F2-4971-A05D-B654C29659EC}"/>
              </a:ext>
            </a:extLst>
          </p:cNvPr>
          <p:cNvSpPr>
            <a:spLocks noGrp="1"/>
          </p:cNvSpPr>
          <p:nvPr>
            <p:ph sz="quarter" idx="12"/>
          </p:nvPr>
        </p:nvSpPr>
        <p:spPr>
          <a:xfrm>
            <a:off x="475488" y="1709928"/>
            <a:ext cx="11210544" cy="4636008"/>
          </a:xfrm>
        </p:spPr>
        <p:txBody>
          <a:bodyPr/>
          <a:lstStyle/>
          <a:p>
            <a:r>
              <a:rPr lang="en-US" dirty="0"/>
              <a:t>Growing trends of supporting low latency applications such as game streaming over web browser (e.g., </a:t>
            </a:r>
            <a:r>
              <a:rPr lang="en-US" dirty="0" err="1"/>
              <a:t>xCloud</a:t>
            </a:r>
            <a:r>
              <a:rPr lang="en-US" dirty="0"/>
              <a:t>, </a:t>
            </a:r>
            <a:r>
              <a:rPr lang="en-US" dirty="0" err="1"/>
              <a:t>GeForceNow</a:t>
            </a:r>
            <a:r>
              <a:rPr lang="en-US" dirty="0"/>
              <a:t>, Stadia)</a:t>
            </a:r>
          </a:p>
          <a:p>
            <a:r>
              <a:rPr lang="en-US" dirty="0"/>
              <a:t>New framework is being worked on as </a:t>
            </a:r>
            <a:r>
              <a:rPr lang="en-US" dirty="0">
                <a:hlinkClick r:id="rId2"/>
              </a:rPr>
              <a:t>WebTransport</a:t>
            </a:r>
            <a:r>
              <a:rPr lang="en-US" dirty="0"/>
              <a:t> as evolution of WebRTC</a:t>
            </a:r>
          </a:p>
          <a:p>
            <a:endParaRPr lang="en-US" dirty="0"/>
          </a:p>
          <a:p>
            <a:endParaRPr lang="en-US" dirty="0"/>
          </a:p>
          <a:p>
            <a:pPr marL="0" indent="0">
              <a:buNone/>
            </a:pPr>
            <a:endParaRPr lang="en-US" dirty="0"/>
          </a:p>
          <a:p>
            <a:r>
              <a:rPr lang="en-US" dirty="0"/>
              <a:t>5G is not well equipped to provided QoS to QUIC flows due to lack of visibility (encryption) in the header</a:t>
            </a:r>
          </a:p>
          <a:p>
            <a:pPr lvl="1"/>
            <a:r>
              <a:rPr lang="en-US" dirty="0"/>
              <a:t>Only some streams in a connection may need QoS</a:t>
            </a:r>
          </a:p>
          <a:p>
            <a:pPr lvl="1"/>
            <a:r>
              <a:rPr lang="en-US" dirty="0"/>
              <a:t>QoS requirement for each stream may be different (e.g., audio vs video vs control)</a:t>
            </a:r>
          </a:p>
          <a:p>
            <a:endParaRPr lang="en-US" dirty="0"/>
          </a:p>
        </p:txBody>
      </p:sp>
      <p:sp>
        <p:nvSpPr>
          <p:cNvPr id="4" name="Subtitle 3">
            <a:extLst>
              <a:ext uri="{FF2B5EF4-FFF2-40B4-BE49-F238E27FC236}">
                <a16:creationId xmlns:a16="http://schemas.microsoft.com/office/drawing/2014/main" id="{1DFDDFC3-2F63-482F-B980-678F05359C9C}"/>
              </a:ext>
            </a:extLst>
          </p:cNvPr>
          <p:cNvSpPr>
            <a:spLocks noGrp="1"/>
          </p:cNvSpPr>
          <p:nvPr>
            <p:ph type="subTitle" idx="1"/>
          </p:nvPr>
        </p:nvSpPr>
        <p:spPr>
          <a:xfrm>
            <a:off x="479793" y="1132232"/>
            <a:ext cx="11202619" cy="431657"/>
          </a:xfrm>
        </p:spPr>
        <p:txBody>
          <a:bodyPr/>
          <a:lstStyle/>
          <a:p>
            <a:r>
              <a:rPr lang="en-US" dirty="0"/>
              <a:t>5G Support for Low Latency Applications over QUIC</a:t>
            </a:r>
          </a:p>
        </p:txBody>
      </p:sp>
      <p:sp>
        <p:nvSpPr>
          <p:cNvPr id="5" name="Footer Placeholder 4">
            <a:extLst>
              <a:ext uri="{FF2B5EF4-FFF2-40B4-BE49-F238E27FC236}">
                <a16:creationId xmlns:a16="http://schemas.microsoft.com/office/drawing/2014/main" id="{252FCF38-0E27-4625-913C-BD699515A1F6}"/>
              </a:ext>
            </a:extLst>
          </p:cNvPr>
          <p:cNvSpPr>
            <a:spLocks noGrp="1"/>
          </p:cNvSpPr>
          <p:nvPr>
            <p:ph type="ftr" sz="quarter" idx="3"/>
          </p:nvPr>
        </p:nvSpPr>
        <p:spPr>
          <a:xfrm>
            <a:off x="494189" y="6484545"/>
            <a:ext cx="10223342" cy="189801"/>
          </a:xfrm>
        </p:spPr>
        <p:txBody>
          <a:bodyPr/>
          <a:lstStyle/>
          <a:p>
            <a:r>
              <a:rPr lang="en-US" dirty="0"/>
              <a:t>Picture from </a:t>
            </a:r>
            <a:r>
              <a:rPr lang="en-US" dirty="0">
                <a:hlinkClick r:id="rId3"/>
              </a:rPr>
              <a:t>https://bloggeek.me/who-needs-quic-in-webrtc/</a:t>
            </a:r>
            <a:r>
              <a:rPr lang="en-US" dirty="0"/>
              <a:t> </a:t>
            </a:r>
          </a:p>
        </p:txBody>
      </p:sp>
      <p:grpSp>
        <p:nvGrpSpPr>
          <p:cNvPr id="15" name="Group 14">
            <a:extLst>
              <a:ext uri="{FF2B5EF4-FFF2-40B4-BE49-F238E27FC236}">
                <a16:creationId xmlns:a16="http://schemas.microsoft.com/office/drawing/2014/main" id="{7D0627C8-F3E8-4C2A-9635-1056534FA678}"/>
              </a:ext>
            </a:extLst>
          </p:cNvPr>
          <p:cNvGrpSpPr/>
          <p:nvPr/>
        </p:nvGrpSpPr>
        <p:grpSpPr>
          <a:xfrm>
            <a:off x="471488" y="3078760"/>
            <a:ext cx="11138876" cy="1778466"/>
            <a:chOff x="238552" y="3205805"/>
            <a:chExt cx="11870774" cy="2096321"/>
          </a:xfrm>
        </p:grpSpPr>
        <p:pic>
          <p:nvPicPr>
            <p:cNvPr id="11" name="Picture 10" descr="Chart&#10;&#10;Description automatically generated">
              <a:extLst>
                <a:ext uri="{FF2B5EF4-FFF2-40B4-BE49-F238E27FC236}">
                  <a16:creationId xmlns:a16="http://schemas.microsoft.com/office/drawing/2014/main" id="{05AF3C51-EC39-47CD-8E1F-28698399CB02}"/>
                </a:ext>
              </a:extLst>
            </p:cNvPr>
            <p:cNvPicPr>
              <a:picLocks noChangeAspect="1"/>
            </p:cNvPicPr>
            <p:nvPr/>
          </p:nvPicPr>
          <p:blipFill>
            <a:blip r:embed="rId4"/>
            <a:stretch>
              <a:fillRect/>
            </a:stretch>
          </p:blipFill>
          <p:spPr>
            <a:xfrm>
              <a:off x="238552" y="3205805"/>
              <a:ext cx="4463592" cy="2096321"/>
            </a:xfrm>
            <a:prstGeom prst="rect">
              <a:avLst/>
            </a:prstGeom>
          </p:spPr>
        </p:pic>
        <p:pic>
          <p:nvPicPr>
            <p:cNvPr id="13" name="Picture 12" descr="A picture containing table&#10;&#10;Description automatically generated">
              <a:extLst>
                <a:ext uri="{FF2B5EF4-FFF2-40B4-BE49-F238E27FC236}">
                  <a16:creationId xmlns:a16="http://schemas.microsoft.com/office/drawing/2014/main" id="{E29C5CE8-BE98-4B16-9D95-74928E2303CE}"/>
                </a:ext>
              </a:extLst>
            </p:cNvPr>
            <p:cNvPicPr>
              <a:picLocks noChangeAspect="1"/>
            </p:cNvPicPr>
            <p:nvPr/>
          </p:nvPicPr>
          <p:blipFill>
            <a:blip r:embed="rId5"/>
            <a:stretch>
              <a:fillRect/>
            </a:stretch>
          </p:blipFill>
          <p:spPr>
            <a:xfrm>
              <a:off x="6245093" y="3359671"/>
              <a:ext cx="5864233" cy="1788591"/>
            </a:xfrm>
            <a:prstGeom prst="rect">
              <a:avLst/>
            </a:prstGeom>
          </p:spPr>
        </p:pic>
        <p:sp>
          <p:nvSpPr>
            <p:cNvPr id="14" name="Arrow: Right 13">
              <a:extLst>
                <a:ext uri="{FF2B5EF4-FFF2-40B4-BE49-F238E27FC236}">
                  <a16:creationId xmlns:a16="http://schemas.microsoft.com/office/drawing/2014/main" id="{12AA220E-C15F-4E1E-9073-3D3BF7963502}"/>
                </a:ext>
              </a:extLst>
            </p:cNvPr>
            <p:cNvSpPr/>
            <p:nvPr/>
          </p:nvSpPr>
          <p:spPr>
            <a:xfrm>
              <a:off x="4787450" y="3923414"/>
              <a:ext cx="1219945" cy="659219"/>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Tree>
    <p:extLst>
      <p:ext uri="{BB962C8B-B14F-4D97-AF65-F5344CB8AC3E}">
        <p14:creationId xmlns:p14="http://schemas.microsoft.com/office/powerpoint/2010/main" val="567784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AA3F19-1193-48AC-9EF4-BAEDEBEC08DB}"/>
              </a:ext>
            </a:extLst>
          </p:cNvPr>
          <p:cNvSpPr>
            <a:spLocks noGrp="1"/>
          </p:cNvSpPr>
          <p:nvPr>
            <p:ph type="title"/>
          </p:nvPr>
        </p:nvSpPr>
        <p:spPr/>
        <p:txBody>
          <a:bodyPr/>
          <a:lstStyle/>
          <a:p>
            <a:r>
              <a:rPr lang="en-US" dirty="0"/>
              <a:t>QUIC Stream Feature</a:t>
            </a:r>
          </a:p>
        </p:txBody>
      </p:sp>
      <p:sp>
        <p:nvSpPr>
          <p:cNvPr id="5" name="Footer Placeholder 4">
            <a:extLst>
              <a:ext uri="{FF2B5EF4-FFF2-40B4-BE49-F238E27FC236}">
                <a16:creationId xmlns:a16="http://schemas.microsoft.com/office/drawing/2014/main" id="{9F523693-39FB-4286-B9E1-657CA2C11C98}"/>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
        <p:nvSpPr>
          <p:cNvPr id="10" name="Content Placeholder 6">
            <a:extLst>
              <a:ext uri="{FF2B5EF4-FFF2-40B4-BE49-F238E27FC236}">
                <a16:creationId xmlns:a16="http://schemas.microsoft.com/office/drawing/2014/main" id="{7655D060-8BF7-4A9F-A3AF-B651A3E87E31}"/>
              </a:ext>
            </a:extLst>
          </p:cNvPr>
          <p:cNvSpPr txBox="1">
            <a:spLocks/>
          </p:cNvSpPr>
          <p:nvPr/>
        </p:nvSpPr>
        <p:spPr>
          <a:xfrm>
            <a:off x="495300" y="1428495"/>
            <a:ext cx="5600700" cy="468172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r>
              <a:rPr lang="en-US" dirty="0"/>
              <a:t>Most fields in QUIC header are encrypted except for Destination/Source connection ID</a:t>
            </a:r>
          </a:p>
          <a:p>
            <a:r>
              <a:rPr lang="en-US" dirty="0"/>
              <a:t>Stream MUX</a:t>
            </a:r>
          </a:p>
          <a:p>
            <a:pPr lvl="1"/>
            <a:r>
              <a:rPr lang="en-US" dirty="0"/>
              <a:t>One Connection ID can multiplex multiple streams</a:t>
            </a:r>
          </a:p>
          <a:p>
            <a:pPr lvl="1"/>
            <a:r>
              <a:rPr lang="en-US" dirty="0"/>
              <a:t>No blocking between streams</a:t>
            </a:r>
          </a:p>
          <a:p>
            <a:pPr lvl="1"/>
            <a:r>
              <a:rPr lang="en-US" dirty="0"/>
              <a:t>Streams can be added/removed independently</a:t>
            </a:r>
          </a:p>
          <a:p>
            <a:pPr lvl="1"/>
            <a:r>
              <a:rPr lang="en-US" dirty="0"/>
              <a:t>Streams also be dependent of another stream (e.g., removal of parent stream -&gt; dependent)</a:t>
            </a:r>
          </a:p>
          <a:p>
            <a:pPr lvl="1"/>
            <a:r>
              <a:rPr lang="en-US" dirty="0"/>
              <a:t>Independent flow control on each connection and stream</a:t>
            </a:r>
          </a:p>
          <a:p>
            <a:pPr lvl="1"/>
            <a:endParaRPr lang="en-US" b="1" dirty="0"/>
          </a:p>
          <a:p>
            <a:pPr lvl="1"/>
            <a:endParaRPr lang="en-US" dirty="0"/>
          </a:p>
          <a:p>
            <a:pPr lvl="1"/>
            <a:endParaRPr lang="en-US" dirty="0"/>
          </a:p>
          <a:p>
            <a:endParaRPr lang="en-US" dirty="0"/>
          </a:p>
          <a:p>
            <a:endParaRPr lang="en-US" dirty="0"/>
          </a:p>
          <a:p>
            <a:pPr lvl="1"/>
            <a:endParaRPr lang="en-US" dirty="0"/>
          </a:p>
        </p:txBody>
      </p:sp>
      <p:pic>
        <p:nvPicPr>
          <p:cNvPr id="6" name="Picture 5">
            <a:extLst>
              <a:ext uri="{FF2B5EF4-FFF2-40B4-BE49-F238E27FC236}">
                <a16:creationId xmlns:a16="http://schemas.microsoft.com/office/drawing/2014/main" id="{59CDA139-6368-4165-B951-29BAADBD2B58}"/>
              </a:ext>
            </a:extLst>
          </p:cNvPr>
          <p:cNvPicPr>
            <a:picLocks noChangeAspect="1"/>
          </p:cNvPicPr>
          <p:nvPr/>
        </p:nvPicPr>
        <p:blipFill rotWithShape="1">
          <a:blip r:embed="rId2"/>
          <a:srcRect l="5892" t="45691" r="32577" b="9238"/>
          <a:stretch/>
        </p:blipFill>
        <p:spPr>
          <a:xfrm>
            <a:off x="6755313" y="2390862"/>
            <a:ext cx="4987611" cy="1978916"/>
          </a:xfrm>
          <a:prstGeom prst="rect">
            <a:avLst/>
          </a:prstGeom>
        </p:spPr>
      </p:pic>
      <p:sp>
        <p:nvSpPr>
          <p:cNvPr id="3" name="Rectangle 2">
            <a:extLst>
              <a:ext uri="{FF2B5EF4-FFF2-40B4-BE49-F238E27FC236}">
                <a16:creationId xmlns:a16="http://schemas.microsoft.com/office/drawing/2014/main" id="{90FAB9DB-E6DF-47BC-9681-B4EC1D7DA940}"/>
              </a:ext>
            </a:extLst>
          </p:cNvPr>
          <p:cNvSpPr/>
          <p:nvPr/>
        </p:nvSpPr>
        <p:spPr>
          <a:xfrm>
            <a:off x="6843466" y="3078760"/>
            <a:ext cx="4742227" cy="233038"/>
          </a:xfrm>
          <a:prstGeom prst="rect">
            <a:avLst/>
          </a:prstGeom>
          <a:solidFill>
            <a:schemeClr val="accent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Tree>
    <p:extLst>
      <p:ext uri="{BB962C8B-B14F-4D97-AF65-F5344CB8AC3E}">
        <p14:creationId xmlns:p14="http://schemas.microsoft.com/office/powerpoint/2010/main" val="2909024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a:extLst>
              <a:ext uri="{FF2B5EF4-FFF2-40B4-BE49-F238E27FC236}">
                <a16:creationId xmlns:a16="http://schemas.microsoft.com/office/drawing/2014/main" id="{D6A07580-CBBF-49A7-9FC6-C1DB46B177FF}"/>
              </a:ext>
            </a:extLst>
          </p:cNvPr>
          <p:cNvSpPr>
            <a:spLocks noGrp="1"/>
          </p:cNvSpPr>
          <p:nvPr>
            <p:ph type="title"/>
          </p:nvPr>
        </p:nvSpPr>
        <p:spPr/>
        <p:txBody>
          <a:bodyPr/>
          <a:lstStyle/>
          <a:p>
            <a:r>
              <a:rPr lang="en-US" dirty="0"/>
              <a:t>3GPP QoS </a:t>
            </a:r>
          </a:p>
        </p:txBody>
      </p:sp>
      <p:sp>
        <p:nvSpPr>
          <p:cNvPr id="42" name="Content Placeholder 41">
            <a:extLst>
              <a:ext uri="{FF2B5EF4-FFF2-40B4-BE49-F238E27FC236}">
                <a16:creationId xmlns:a16="http://schemas.microsoft.com/office/drawing/2014/main" id="{5A3A0A59-B858-459D-A7F3-D344135CCE81}"/>
              </a:ext>
            </a:extLst>
          </p:cNvPr>
          <p:cNvSpPr>
            <a:spLocks noGrp="1"/>
          </p:cNvSpPr>
          <p:nvPr>
            <p:ph sz="quarter" idx="12"/>
          </p:nvPr>
        </p:nvSpPr>
        <p:spPr>
          <a:xfrm>
            <a:off x="495300" y="1129553"/>
            <a:ext cx="11190732" cy="5271247"/>
          </a:xfrm>
        </p:spPr>
        <p:txBody>
          <a:bodyPr/>
          <a:lstStyle/>
          <a:p>
            <a:r>
              <a:rPr lang="en-US" dirty="0"/>
              <a:t>3GPP typically uses 5-tuple to identify a flow:</a:t>
            </a:r>
          </a:p>
          <a:p>
            <a:pPr lvl="1"/>
            <a:r>
              <a:rPr lang="en-US" dirty="0"/>
              <a:t>&lt;Source IP, Destination IP, Source port, Destination port, Protocol ID&gt;</a:t>
            </a:r>
          </a:p>
          <a:p>
            <a:r>
              <a:rPr lang="en-US" dirty="0"/>
              <a:t>At QUIC layer each stream can be identified by a unique Connection ID, but they will all share the same 5-tuple</a:t>
            </a:r>
          </a:p>
          <a:p>
            <a:r>
              <a:rPr lang="en-US" dirty="0"/>
              <a:t>E.g., a Video Telephony application may use 3 streams within one QUIC session</a:t>
            </a:r>
          </a:p>
          <a:p>
            <a:pPr lvl="1"/>
            <a:r>
              <a:rPr lang="en-US" dirty="0"/>
              <a:t>One stream for signaling</a:t>
            </a:r>
          </a:p>
          <a:p>
            <a:pPr lvl="1"/>
            <a:r>
              <a:rPr lang="en-US" dirty="0"/>
              <a:t>One stream for audio</a:t>
            </a:r>
          </a:p>
          <a:p>
            <a:pPr lvl="1"/>
            <a:r>
              <a:rPr lang="en-US" dirty="0"/>
              <a:t>One stream for video</a:t>
            </a:r>
          </a:p>
          <a:p>
            <a:r>
              <a:rPr lang="en-US" dirty="0"/>
              <a:t>If an application is using QUIC as its transport, current Packet Filter Set attributes are not enough to identify specific QUIC streams and separate in different QoS flows with differentiated QoS.</a:t>
            </a:r>
          </a:p>
          <a:p>
            <a:r>
              <a:rPr lang="en-US" dirty="0"/>
              <a:t>This differentiation is important since:</a:t>
            </a:r>
          </a:p>
          <a:p>
            <a:pPr lvl="1"/>
            <a:r>
              <a:rPr lang="en-US" dirty="0"/>
              <a:t>Only some QUIC streams in a connection may have stringent QoS requirements.</a:t>
            </a:r>
          </a:p>
          <a:p>
            <a:pPr lvl="1"/>
            <a:r>
              <a:rPr lang="en-US" dirty="0"/>
              <a:t>QUIC requirements for each stream may be different (e.g. audio vs. video vs. control). </a:t>
            </a:r>
          </a:p>
          <a:p>
            <a:endParaRPr lang="en-US" dirty="0"/>
          </a:p>
          <a:p>
            <a:pPr lvl="1"/>
            <a:endParaRPr lang="en-US" dirty="0"/>
          </a:p>
          <a:p>
            <a:pPr lvl="1"/>
            <a:endParaRPr lang="en-US" dirty="0"/>
          </a:p>
          <a:p>
            <a:pPr lvl="1"/>
            <a:endParaRPr lang="en-US" dirty="0"/>
          </a:p>
          <a:p>
            <a:endParaRPr lang="en-US" dirty="0"/>
          </a:p>
        </p:txBody>
      </p:sp>
      <p:sp>
        <p:nvSpPr>
          <p:cNvPr id="5" name="Footer Placeholder 4">
            <a:extLst>
              <a:ext uri="{FF2B5EF4-FFF2-40B4-BE49-F238E27FC236}">
                <a16:creationId xmlns:a16="http://schemas.microsoft.com/office/drawing/2014/main" id="{8C118A12-B78C-481B-B8E8-31812F0A3ED7}"/>
              </a:ext>
            </a:extLst>
          </p:cNvPr>
          <p:cNvSpPr>
            <a:spLocks noGrp="1"/>
          </p:cNvSpPr>
          <p:nvPr>
            <p:ph type="ftr" sz="quarter" idx="3"/>
          </p:nvPr>
        </p:nvSpPr>
        <p:spPr/>
        <p:txBody>
          <a:bodyPr/>
          <a:lstStyle/>
          <a:p>
            <a:pPr defTabSz="685800">
              <a:lnSpc>
                <a:spcPct val="95000"/>
              </a:lnSpc>
              <a:spcBef>
                <a:spcPts val="1200"/>
              </a:spcBef>
              <a:buClr>
                <a:srgbClr val="3253DC"/>
              </a:buClr>
              <a:buFont typeface="Arial" panose="020B0604020202020204" pitchFamily="34" charset="0"/>
              <a:buNone/>
            </a:pPr>
            <a:endParaRPr lang="en-US" dirty="0"/>
          </a:p>
        </p:txBody>
      </p:sp>
    </p:spTree>
    <p:extLst>
      <p:ext uri="{BB962C8B-B14F-4D97-AF65-F5344CB8AC3E}">
        <p14:creationId xmlns:p14="http://schemas.microsoft.com/office/powerpoint/2010/main" val="55528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a:extLst>
              <a:ext uri="{FF2B5EF4-FFF2-40B4-BE49-F238E27FC236}">
                <a16:creationId xmlns:a16="http://schemas.microsoft.com/office/drawing/2014/main" id="{D6A07580-CBBF-49A7-9FC6-C1DB46B177FF}"/>
              </a:ext>
            </a:extLst>
          </p:cNvPr>
          <p:cNvSpPr>
            <a:spLocks noGrp="1"/>
          </p:cNvSpPr>
          <p:nvPr>
            <p:ph type="title"/>
          </p:nvPr>
        </p:nvSpPr>
        <p:spPr>
          <a:xfrm>
            <a:off x="502540" y="426884"/>
            <a:ext cx="11187112" cy="455189"/>
          </a:xfrm>
        </p:spPr>
        <p:txBody>
          <a:bodyPr/>
          <a:lstStyle/>
          <a:p>
            <a:r>
              <a:rPr lang="en-US" dirty="0"/>
              <a:t>Proposed enhancement</a:t>
            </a:r>
          </a:p>
        </p:txBody>
      </p:sp>
      <p:sp>
        <p:nvSpPr>
          <p:cNvPr id="42" name="Content Placeholder 41">
            <a:extLst>
              <a:ext uri="{FF2B5EF4-FFF2-40B4-BE49-F238E27FC236}">
                <a16:creationId xmlns:a16="http://schemas.microsoft.com/office/drawing/2014/main" id="{5A3A0A59-B858-459D-A7F3-D344135CCE81}"/>
              </a:ext>
            </a:extLst>
          </p:cNvPr>
          <p:cNvSpPr>
            <a:spLocks noGrp="1"/>
          </p:cNvSpPr>
          <p:nvPr>
            <p:ph sz="quarter" idx="12"/>
          </p:nvPr>
        </p:nvSpPr>
        <p:spPr>
          <a:xfrm>
            <a:off x="498920" y="1159869"/>
            <a:ext cx="11190732" cy="5271247"/>
          </a:xfrm>
        </p:spPr>
        <p:txBody>
          <a:bodyPr>
            <a:normAutofit fontScale="92500" lnSpcReduction="10000"/>
          </a:bodyPr>
          <a:lstStyle/>
          <a:p>
            <a:r>
              <a:rPr lang="en-US" dirty="0"/>
              <a:t>Enhance the 5G core network and NAS protocol to be able to identify and provide differentiated QoS for different QUIC streams within a same PDU session.</a:t>
            </a:r>
          </a:p>
          <a:p>
            <a:r>
              <a:rPr lang="en-US" dirty="0"/>
              <a:t>Objectives for this work item consist of:</a:t>
            </a:r>
          </a:p>
          <a:p>
            <a:pPr lvl="1"/>
            <a:r>
              <a:rPr lang="en-US" sz="1800" dirty="0"/>
              <a:t>Include "QUIC source connection ID range" and "QUIC destination connection ID range" as attributes for Packet Filter Set definition.  </a:t>
            </a:r>
          </a:p>
          <a:p>
            <a:pPr lvl="1"/>
            <a:r>
              <a:rPr lang="en-US" sz="1800" dirty="0"/>
              <a:t>Exchange of QUIC connection ID packet filter support capability. </a:t>
            </a:r>
          </a:p>
          <a:p>
            <a:pPr lvl="1"/>
            <a:r>
              <a:rPr lang="en-US" sz="1800" dirty="0"/>
              <a:t>Enhancement to Reflective QoS to create packet filters based on source/destination connection ID when QUIC applies.</a:t>
            </a:r>
          </a:p>
          <a:p>
            <a:r>
              <a:rPr lang="en-US" dirty="0"/>
              <a:t>Packet Filter:</a:t>
            </a:r>
          </a:p>
          <a:p>
            <a:pPr lvl="1"/>
            <a:r>
              <a:rPr lang="en-US" sz="1800" dirty="0"/>
              <a:t>Different QoS flows for different QUIC source/destination connection IDs.</a:t>
            </a:r>
          </a:p>
          <a:p>
            <a:pPr lvl="1"/>
            <a:r>
              <a:rPr lang="en-US" sz="1800" dirty="0"/>
              <a:t>Each QoS flow assigned QoS requirements accordingly. </a:t>
            </a:r>
          </a:p>
          <a:p>
            <a:pPr lvl="1"/>
            <a:r>
              <a:rPr lang="en-US" sz="1800" dirty="0"/>
              <a:t>New value for Protocol ID / Next Header: “UDP+QUIC”</a:t>
            </a:r>
          </a:p>
          <a:p>
            <a:pPr lvl="1"/>
            <a:endParaRPr lang="en-US" dirty="0"/>
          </a:p>
          <a:p>
            <a:r>
              <a:rPr lang="en-US" dirty="0"/>
              <a:t>Reflective QoS:</a:t>
            </a:r>
          </a:p>
          <a:p>
            <a:pPr lvl="1"/>
            <a:r>
              <a:rPr lang="en-US" sz="1800" dirty="0"/>
              <a:t>When Protocol ID / Next Header is set to "UDP+QUIC", UE uses the source and destination IP addresses, source and destination port numbers, the Destination connection ID and if present the Source connection ID of QUIC header.</a:t>
            </a:r>
          </a:p>
        </p:txBody>
      </p:sp>
    </p:spTree>
    <p:extLst>
      <p:ext uri="{BB962C8B-B14F-4D97-AF65-F5344CB8AC3E}">
        <p14:creationId xmlns:p14="http://schemas.microsoft.com/office/powerpoint/2010/main" val="271509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4AD6EDE2-E9C0-3847-9F6E-063E3DB4D081}" vid="{873D8D08-C910-E349-A8D8-4F9BC24DC922}"/>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9de7471acbe6a7d29ed2e0cfa7dcf455">
  <xsd:schema xmlns:xsd="http://www.w3.org/2001/XMLSchema" xmlns:xs="http://www.w3.org/2001/XMLSchema" xmlns:p="http://schemas.microsoft.com/office/2006/metadata/properties" xmlns:ns3="4b1de6fe-44aa-4e13-b7e7-ab260d1ea5f8" xmlns:ns4="bcc01d59-85de-4ef9-881e-76d8b6a6f841" targetNamespace="http://schemas.microsoft.com/office/2006/metadata/properties" ma:root="true" ma:fieldsID="dc81d53ff266726a83559066620a6d5e" ns3:_="" ns4:_="">
    <xsd:import namespace="4b1de6fe-44aa-4e13-b7e7-ab260d1ea5f8"/>
    <xsd:import namespace="bcc01d59-85de-4ef9-881e-76d8b6a6f841"/>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DateTaken"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B0A636-8249-4E3A-8509-04C0D0663A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1de6fe-44aa-4e13-b7e7-ab260d1ea5f8"/>
    <ds:schemaRef ds:uri="bcc01d59-85de-4ef9-881e-76d8b6a6f84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CFA6C1-4003-4CA2-B1DE-17F3B29EB7E3}">
  <ds:schemaRefs>
    <ds:schemaRef ds:uri="http://schemas.microsoft.com/sharepoint/v3/contenttype/forms"/>
  </ds:schemaRefs>
</ds:datastoreItem>
</file>

<file path=customXml/itemProps3.xml><?xml version="1.0" encoding="utf-8"?>
<ds:datastoreItem xmlns:ds="http://schemas.openxmlformats.org/officeDocument/2006/customXml" ds:itemID="{328714E7-C8F0-47C8-9419-2DC2AA3DE39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2506</TotalTime>
  <Words>634</Words>
  <Application>Microsoft Office PowerPoint</Application>
  <PresentationFormat>Widescreen</PresentationFormat>
  <Paragraphs>73</Paragraphs>
  <Slides>6</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Arial</vt:lpstr>
      <vt:lpstr>Century Gothic</vt:lpstr>
      <vt:lpstr>Microsoft Sans Serif</vt:lpstr>
      <vt:lpstr>Qualcomm Executive External</vt:lpstr>
      <vt:lpstr>PowerPoint Presentation</vt:lpstr>
      <vt:lpstr>Introduction</vt:lpstr>
      <vt:lpstr>Use Case(s)</vt:lpstr>
      <vt:lpstr>QUIC Stream Feature</vt:lpstr>
      <vt:lpstr>3GPP QoS </vt:lpstr>
      <vt:lpstr>Proposed enhancement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HTTP/3 + QUIC Overview</dc:title>
  <dc:creator>Peerapol Tinnakornsrisuphap</dc:creator>
  <cp:lastModifiedBy>Miguel Griot</cp:lastModifiedBy>
  <cp:revision>5</cp:revision>
  <dcterms:created xsi:type="dcterms:W3CDTF">2019-11-01T21:24:48Z</dcterms:created>
  <dcterms:modified xsi:type="dcterms:W3CDTF">2022-08-10T17:53:52Z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0x0101004257954231A76C44B0D04C9AEE4292A8</vt:lpwstr>
  </property>
</Properties>
</file>